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5"/>
    <p:restoredTop sz="94647"/>
  </p:normalViewPr>
  <p:slideViewPr>
    <p:cSldViewPr snapToGrid="0" snapToObjects="1">
      <p:cViewPr varScale="1">
        <p:scale>
          <a:sx n="105" d="100"/>
          <a:sy n="105" d="100"/>
        </p:scale>
        <p:origin x="21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3D256-C8B1-2D43-B89D-62DDDE4B4F60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695E-26C7-B843-864E-3A91F8A6A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7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B432-2ED2-0F47-BC49-F00EB77E5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89B846-F993-664A-AE3E-83B2F1F67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D380B-25F8-474C-AEB1-E9465BD2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63357-F73A-5746-A244-821A4BD9E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F9A6-75F4-BD4A-AAF6-91043AEC5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044C-68E7-FE42-9595-6B93ECBF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0BE55-30C5-9442-87A2-B10014389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64A1-A4BC-5444-9145-FE6C8D6C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A89E-3AA4-DE4E-A43F-05855642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8430D-22A6-3049-8C41-791DE588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9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BA072-9B35-DF4F-8DA4-61D2242EC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0912A-BCC5-0F41-B69E-0ED781249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00732-A424-4A4D-9B2E-B15C6D59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4285-55E9-064E-85CF-65662635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673ED-9F50-A94F-9202-1521FBB1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0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140B-C50A-D54A-8B42-CB6BF634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BB032-FC8D-6243-99E9-B9ED2D683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D9F9B-F149-0C4D-B4AC-2623C9AC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ACD01-993C-104A-BEBD-8F69DAD3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A92CD-D94B-FA45-9562-9F557CA4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979B-A65C-DC4C-9057-E8D4224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4F4D-E9F3-304A-90BA-604FD2DF2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A9D89-E91E-0F4C-BC47-83396BF4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8336-9AC7-224C-945A-64FBAA61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23036-27D5-1C43-9F9C-4DBF9B2E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671C-52F0-EF46-B367-2E294D4C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26A0E-098D-704D-8E65-CF9E115B8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DF8BF-2276-C54A-A22B-80D28576C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23863-0755-1D41-B02D-4BEE030C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60FEE-6EA0-7C40-849F-B9C79CF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78BC7-F179-0B4B-9668-737D2AD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1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216AC-F8F9-EA44-BDF3-FBE846D1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FCA79-CDD2-7B43-83AA-A468808F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44E97-8B81-3742-B700-083E54FF5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56799-260F-B64A-9E66-6A1C4BD97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C101E-5FEB-9347-B927-BA9CDB877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0CB9D-6DB1-C046-8DA6-738E8948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94972-CB37-CF4A-B397-5DE5D4BC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D186-2780-BD4C-AB74-2F74E32F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F604-49F2-7E46-8166-F87C0DA1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6C372-5B5A-5D47-8864-94127882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8F24B-A8AF-6F42-A663-A256DD91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F3FF3-4563-7645-874C-CD62330FA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157C7-E74A-6E4A-8412-C8012362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EEAD7-1C2B-F04B-8CB6-7D876174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F59DB-ED28-AC44-8E4E-F5CC900C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4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08C89-9D0D-914D-832E-C040A47A9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98B3-7D6B-FA44-ACF0-2944FECBC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3245C-40BC-CC46-93EB-5D60423F2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0B3A-B830-914F-962A-9C32B640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D2067-450D-5445-A962-D2CD5E81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C96AB-EEFC-004D-9CD5-87E207AC3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1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3277-E4DE-434B-B571-0414DDD7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4B5B9-F338-3949-AA43-89F91B083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52D41-448D-EE4A-B68B-0D749F030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43EEE-D7AD-8A4B-841F-300B93C70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03067-DBE1-4347-8F76-9566AB18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9389F-E3D2-7A4A-8AA7-C02DF332A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A63BC-4E2A-084D-A4FC-C2C66815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A8F76-2EE4-2C4D-8C0D-AE4F722D7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8BB99-2D1B-434A-846B-1DF118301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2A704-3F9E-1545-A54E-41E766CFF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D1218-C09B-8548-A2F8-DEFB6436F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2ECB18B-022B-DB4B-8D08-A50E189D5E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567" y="4503303"/>
            <a:ext cx="2743200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C034C489-FF0A-FC48-9427-D9B0ED61146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1127" y="4503303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E2E1CE5-6094-C746-AE50-A63DA8A356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991" y="382768"/>
            <a:ext cx="2743200" cy="137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475EC9B-333D-1845-8C68-C2E944864F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67499" y="381271"/>
            <a:ext cx="2743200" cy="1371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488C6E52-A4AF-9341-B433-AE3EF065E45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618" y="1768902"/>
            <a:ext cx="2743200" cy="1371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7CE7563-EDE8-D14B-BBE1-3FDB1F074AD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9367" y="1783855"/>
            <a:ext cx="2743200" cy="1371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958B501-C9BF-A542-85D4-7E6EA3AF8D9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24902" y="1771261"/>
            <a:ext cx="2743200" cy="137160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0585C0C-F569-9848-B85B-775283C0AB7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73011" y="1771261"/>
            <a:ext cx="2743200" cy="13716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D9080D79-1F83-3E42-9C5B-907A4E4FB1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0611" y="3148138"/>
            <a:ext cx="2743200" cy="13716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B65169FB-3A42-9149-B531-C88F9CE8AC27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68847" y="3125408"/>
            <a:ext cx="2743200" cy="13716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B1B9B967-B346-F44B-9538-D350858011E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23587" y="3112183"/>
            <a:ext cx="27432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8695159D-2714-A041-8060-8BE2035BAEFA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81127" y="3125408"/>
            <a:ext cx="27432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DED3FD05-D3B8-6E4F-8FF9-334B750C9A2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0611" y="4490090"/>
            <a:ext cx="2743200" cy="1371600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C3D2CE74-3BAA-6348-9340-0331EC06CBB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79930" y="4503303"/>
            <a:ext cx="2743200" cy="137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Convective – z = 1000 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0.33K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2000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2500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5000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869301" y="4473870"/>
            <a:ext cx="1002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w</a:t>
            </a:r>
            <a:r>
              <a:rPr lang="en-US" sz="1200" baseline="-25000" dirty="0"/>
              <a:t>5000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6345558" y="4470525"/>
            <a:ext cx="1000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9129735" y="4470524"/>
            <a:ext cx="98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5000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323463" y="1740029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15000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9CF8D1-3F13-1D4E-8A43-3B7408C1AB92}"/>
              </a:ext>
            </a:extLst>
          </p:cNvPr>
          <p:cNvSpPr txBox="1"/>
          <p:nvPr/>
        </p:nvSpPr>
        <p:spPr>
          <a:xfrm>
            <a:off x="6605363" y="1746446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5000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1F1A11-FB9C-554F-AB35-6DBA93E6034E}"/>
              </a:ext>
            </a:extLst>
          </p:cNvPr>
          <p:cNvSpPr txBox="1"/>
          <p:nvPr/>
        </p:nvSpPr>
        <p:spPr>
          <a:xfrm>
            <a:off x="3549458" y="4484125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3000</a:t>
            </a:r>
            <a:r>
              <a:rPr lang="en-US" sz="1200" dirty="0"/>
              <a:t> + w</a:t>
            </a:r>
            <a:r>
              <a:rPr lang="en-US" sz="1200" baseline="-25000" dirty="0"/>
              <a:t>15000</a:t>
            </a:r>
          </a:p>
        </p:txBody>
      </p:sp>
    </p:spTree>
    <p:extLst>
      <p:ext uri="{BB962C8B-B14F-4D97-AF65-F5344CB8AC3E}">
        <p14:creationId xmlns:p14="http://schemas.microsoft.com/office/powerpoint/2010/main" val="375277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30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52</cp:revision>
  <dcterms:created xsi:type="dcterms:W3CDTF">2018-07-28T19:15:45Z</dcterms:created>
  <dcterms:modified xsi:type="dcterms:W3CDTF">2018-08-01T20:29:48Z</dcterms:modified>
</cp:coreProperties>
</file>

<file path=docProps/thumbnail.jpeg>
</file>